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1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B4ED-4E6F-A943-8EF8-BE6A90D38A8A}" type="datetimeFigureOut">
              <a:rPr lang="es-ES" smtClean="0"/>
              <a:t>23/1/24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B4EEE-FF46-DF44-869B-2CF51FDD834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7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1pPr>
    <a:lvl2pPr marL="429207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2pPr>
    <a:lvl3pPr marL="858411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3pPr>
    <a:lvl4pPr marL="1287619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4pPr>
    <a:lvl5pPr marL="1716824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5pPr>
    <a:lvl6pPr marL="2146028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6pPr>
    <a:lvl7pPr marL="2575235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7pPr>
    <a:lvl8pPr marL="3004441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8pPr>
    <a:lvl9pPr marL="3433648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B4EEE-FF46-DF44-869B-2CF51FDD834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57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0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26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71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7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49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9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88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39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F7D9-8BCD-2A47-AF5C-A7BBB4F87B6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2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hyperlink" Target="mailto:ejemplo@correoe.es" TargetMode="External"/><Relationship Id="rId8" Type="http://schemas.openxmlformats.org/officeDocument/2006/relationships/hyperlink" Target="http://www.ejemplodeweb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C1D31EE-8F4A-B347-B7EF-9F46945CD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386" y="495521"/>
            <a:ext cx="2579743" cy="851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89A2B63-FB00-0E45-BE4E-42135A66C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59" y="241465"/>
            <a:ext cx="3445840" cy="113612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7442AA5-06F5-294D-9F2F-802D11C48FF6}"/>
              </a:ext>
            </a:extLst>
          </p:cNvPr>
          <p:cNvSpPr/>
          <p:nvPr/>
        </p:nvSpPr>
        <p:spPr>
          <a:xfrm>
            <a:off x="0" y="2156403"/>
            <a:ext cx="12192001" cy="1080000"/>
          </a:xfrm>
          <a:prstGeom prst="rect">
            <a:avLst/>
          </a:prstGeom>
          <a:solidFill>
            <a:srgbClr val="13466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789"/>
              </a:lnSpc>
            </a:pPr>
            <a:r>
              <a:rPr lang="es-E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Universitaria de la Economía Social, </a:t>
            </a:r>
            <a:r>
              <a:rPr lang="es-E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s-E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89"/>
              </a:lnSpc>
              <a:spcAft>
                <a:spcPts val="600"/>
              </a:spcAft>
            </a:pP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#SemanaUniversitariaES · #EconomíaSocial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123AFBD2-D676-2F4E-928E-44EEA41474D9}"/>
              </a:ext>
            </a:extLst>
          </p:cNvPr>
          <p:cNvSpPr/>
          <p:nvPr/>
        </p:nvSpPr>
        <p:spPr>
          <a:xfrm>
            <a:off x="2" y="1724403"/>
            <a:ext cx="12192001" cy="4320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DE LA RED ENUIES, CIRIEC-ESPAÑA · </a:t>
            </a:r>
            <a:r>
              <a:rPr lang="es-ES" sz="21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4 al 14 de Marzo de 2024</a:t>
            </a:r>
            <a:endParaRPr lang="es-ES" sz="21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93E7E25-DB2B-6A45-A1A2-C6A3101BA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020" y="464699"/>
            <a:ext cx="2795393" cy="1026281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96091074-923F-1F45-A5B3-EA26A24BF565}"/>
              </a:ext>
            </a:extLst>
          </p:cNvPr>
          <p:cNvSpPr/>
          <p:nvPr/>
        </p:nvSpPr>
        <p:spPr>
          <a:xfrm>
            <a:off x="2" y="6426000"/>
            <a:ext cx="12192001" cy="432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información e inscripciones: 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ejemplo@correoe.es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http://www.ejemplodeweb.org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5EFF5D4-1417-5244-8311-F24DEE67764F}"/>
              </a:ext>
            </a:extLst>
          </p:cNvPr>
          <p:cNvSpPr txBox="1"/>
          <p:nvPr/>
        </p:nvSpPr>
        <p:spPr>
          <a:xfrm>
            <a:off x="3242655" y="3473035"/>
            <a:ext cx="5706690" cy="11541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4500" b="1" dirty="0">
                <a:latin typeface="Arial" panose="020B0604020202020204" pitchFamily="34" charset="0"/>
                <a:cs typeface="Arial" panose="020B0604020202020204" pitchFamily="34" charset="0"/>
              </a:rPr>
              <a:t>Título de la actividad</a:t>
            </a:r>
          </a:p>
          <a:p>
            <a:pPr algn="ctr"/>
            <a:r>
              <a:rPr lang="es-ES" sz="3000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· Hora · Lugar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FABFA43-54AA-BB41-8E78-329E9ECD0978}"/>
              </a:ext>
            </a:extLst>
          </p:cNvPr>
          <p:cNvSpPr/>
          <p:nvPr/>
        </p:nvSpPr>
        <p:spPr>
          <a:xfrm>
            <a:off x="2876764" y="5178175"/>
            <a:ext cx="1448656" cy="76316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E449F9F-1F6F-1041-BDCA-460861623B50}"/>
              </a:ext>
            </a:extLst>
          </p:cNvPr>
          <p:cNvSpPr/>
          <p:nvPr/>
        </p:nvSpPr>
        <p:spPr>
          <a:xfrm>
            <a:off x="5302487" y="5178175"/>
            <a:ext cx="1488732" cy="76316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781725EC-84C5-9D4B-8230-8C64F488A8FF}"/>
              </a:ext>
            </a:extLst>
          </p:cNvPr>
          <p:cNvSpPr/>
          <p:nvPr/>
        </p:nvSpPr>
        <p:spPr>
          <a:xfrm>
            <a:off x="7780809" y="5178175"/>
            <a:ext cx="1517303" cy="76316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2995709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53</Words>
  <Application>Microsoft Macintosh PowerPoint</Application>
  <PresentationFormat>Panorámica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 de Microsoft Office</cp:lastModifiedBy>
  <cp:revision>36</cp:revision>
  <dcterms:created xsi:type="dcterms:W3CDTF">2022-01-20T10:05:09Z</dcterms:created>
  <dcterms:modified xsi:type="dcterms:W3CDTF">2024-01-23T11:01:47Z</dcterms:modified>
</cp:coreProperties>
</file>