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4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06"/>
    <p:restoredTop sz="94607"/>
  </p:normalViewPr>
  <p:slideViewPr>
    <p:cSldViewPr snapToGrid="0" snapToObjects="1">
      <p:cViewPr varScale="1">
        <p:scale>
          <a:sx n="124" d="100"/>
          <a:sy n="124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4B4ED-4E6F-A943-8EF8-BE6A90D38A8A}" type="datetimeFigureOut">
              <a:rPr lang="es-ES" smtClean="0"/>
              <a:t>18/1/23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B4EEE-FF46-DF44-869B-2CF51FDD8342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0979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1pPr>
    <a:lvl2pPr marL="429207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2pPr>
    <a:lvl3pPr marL="858411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3pPr>
    <a:lvl4pPr marL="1287619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4pPr>
    <a:lvl5pPr marL="1716824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5pPr>
    <a:lvl6pPr marL="2146028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6pPr>
    <a:lvl7pPr marL="2575235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7pPr>
    <a:lvl8pPr marL="3004441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8pPr>
    <a:lvl9pPr marL="3433648" algn="l" defTabSz="858411" rtl="0" eaLnBrk="1" latinLnBrk="0" hangingPunct="1">
      <a:defRPr sz="11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8B4EEE-FF46-DF44-869B-2CF51FDD8342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57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18/1/23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0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18/1/23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26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18/1/23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771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18/1/23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7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18/1/23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549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18/1/23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49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18/1/23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4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18/1/23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29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18/1/23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880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18/1/23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85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3F7D9-8BCD-2A47-AF5C-A7BBB4F87B61}" type="datetimeFigureOut">
              <a:rPr lang="es-ES" smtClean="0"/>
              <a:t>18/1/23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1394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F7D9-8BCD-2A47-AF5C-A7BBB4F87B61}" type="datetimeFigureOut">
              <a:rPr lang="es-ES" smtClean="0"/>
              <a:t>18/1/23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4971-2EDF-3D4D-8C8A-552871E8D7C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22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hyperlink" Target="mailto:ejemplo@correoe.es" TargetMode="External"/><Relationship Id="rId8" Type="http://schemas.openxmlformats.org/officeDocument/2006/relationships/hyperlink" Target="http://www.ejemplodeweb.org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2C1D31EE-8F4A-B347-B7EF-9F46945CD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386" y="495521"/>
            <a:ext cx="2579743" cy="85140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="" xmlns:a16="http://schemas.microsoft.com/office/drawing/2014/main" id="{589A2B63-FB00-0E45-BE4E-42135A66CA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59" y="241465"/>
            <a:ext cx="3445840" cy="113612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27442AA5-06F5-294D-9F2F-802D11C48FF6}"/>
              </a:ext>
            </a:extLst>
          </p:cNvPr>
          <p:cNvSpPr/>
          <p:nvPr/>
        </p:nvSpPr>
        <p:spPr>
          <a:xfrm>
            <a:off x="0" y="2156403"/>
            <a:ext cx="12192001" cy="1080000"/>
          </a:xfrm>
          <a:prstGeom prst="rect">
            <a:avLst/>
          </a:prstGeom>
          <a:solidFill>
            <a:srgbClr val="134667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4789"/>
              </a:lnSpc>
            </a:pP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 Universitaria de la Economía Social, </a:t>
            </a:r>
            <a:r>
              <a:rPr lang="es-ES" sz="3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s-ES" sz="32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589"/>
              </a:lnSpc>
              <a:spcAft>
                <a:spcPts val="600"/>
              </a:spcAft>
            </a:pPr>
            <a:r>
              <a:rPr lang="es-E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#SemanaUniversitariaES · #EconomíaSocial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123AFBD2-D676-2F4E-928E-44EEA41474D9}"/>
              </a:ext>
            </a:extLst>
          </p:cNvPr>
          <p:cNvSpPr/>
          <p:nvPr/>
        </p:nvSpPr>
        <p:spPr>
          <a:xfrm>
            <a:off x="2" y="1724403"/>
            <a:ext cx="12192001" cy="432000"/>
          </a:xfrm>
          <a:prstGeom prst="rect">
            <a:avLst/>
          </a:prstGeom>
          <a:solidFill>
            <a:schemeClr val="accent2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1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 DE LA RED ENUIES, CIRIEC-ESPAÑA · </a:t>
            </a:r>
            <a:r>
              <a:rPr lang="es-ES" sz="21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20-30 </a:t>
            </a:r>
            <a:r>
              <a:rPr lang="es-ES" sz="21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MARZO </a:t>
            </a:r>
            <a:r>
              <a:rPr lang="es-ES" sz="2167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s-ES" sz="216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E93E7E25-DB2B-6A45-A1A2-C6A3101BA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7020" y="464699"/>
            <a:ext cx="2795393" cy="102628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104A5EFA-9E85-9749-A518-5747016C749F}"/>
              </a:ext>
            </a:extLst>
          </p:cNvPr>
          <p:cNvSpPr txBox="1"/>
          <p:nvPr/>
        </p:nvSpPr>
        <p:spPr>
          <a:xfrm>
            <a:off x="554085" y="-3246607"/>
            <a:ext cx="11083831" cy="21782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ES" sz="2395" b="1" dirty="0">
                <a:latin typeface="Arial" panose="020B0604020202020204" pitchFamily="34" charset="0"/>
                <a:cs typeface="Arial" panose="020B0604020202020204" pitchFamily="34" charset="0"/>
              </a:rPr>
              <a:t>MESA REDONDA</a:t>
            </a:r>
          </a:p>
          <a:p>
            <a:pPr algn="ctr">
              <a:spcAft>
                <a:spcPts val="684"/>
              </a:spcAft>
            </a:pPr>
            <a:r>
              <a:rPr lang="es-ES" sz="3649" b="1" dirty="0" err="1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s-ES" sz="3649" b="1" dirty="0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49" b="1" dirty="0" err="1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s-ES" sz="3649" b="1" dirty="0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 </a:t>
            </a:r>
            <a:r>
              <a:rPr lang="es-ES" sz="3649" b="1" dirty="0" err="1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es-ES" sz="3649" b="1" dirty="0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49" b="1" dirty="0" err="1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s-ES" sz="3649" b="1" dirty="0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649" b="1" dirty="0" err="1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consectur</a:t>
            </a:r>
            <a:r>
              <a:rPr lang="es-ES" sz="3649" b="1" dirty="0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49" b="1" dirty="0" err="1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s-ES" sz="3649" b="1" dirty="0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49" b="1" dirty="0" err="1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s-ES" sz="3649" b="1" dirty="0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do </a:t>
            </a:r>
            <a:r>
              <a:rPr lang="es-ES" sz="3649" b="1" dirty="0" err="1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s-ES" sz="3649" b="1" dirty="0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49" b="1" dirty="0" err="1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s-ES" sz="3649" b="1" dirty="0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49" b="1" dirty="0" err="1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endParaRPr lang="es-ES" sz="3649" b="1" dirty="0">
              <a:solidFill>
                <a:srgbClr val="1346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939" dirty="0">
                <a:latin typeface="Arial" panose="020B0604020202020204" pitchFamily="34" charset="0"/>
                <a:cs typeface="Arial" panose="020B0604020202020204" pitchFamily="34" charset="0"/>
              </a:rPr>
              <a:t>INTERVIENEN:</a:t>
            </a:r>
          </a:p>
          <a:p>
            <a:pPr algn="ctr"/>
            <a:r>
              <a:rPr lang="es-ES" sz="1939" b="1" dirty="0">
                <a:latin typeface="Arial" panose="020B0604020202020204" pitchFamily="34" charset="0"/>
                <a:cs typeface="Arial" panose="020B0604020202020204" pitchFamily="34" charset="0"/>
              </a:rPr>
              <a:t>Marco Tulio C. · Cornelia </a:t>
            </a:r>
            <a:r>
              <a:rPr lang="es-ES" sz="1939" b="1" dirty="0" err="1">
                <a:latin typeface="Arial" panose="020B0604020202020204" pitchFamily="34" charset="0"/>
                <a:cs typeface="Arial" panose="020B0604020202020204" pitchFamily="34" charset="0"/>
              </a:rPr>
              <a:t>Escipionis · </a:t>
            </a:r>
            <a:r>
              <a:rPr lang="es-ES" sz="1939" b="1" dirty="0">
                <a:latin typeface="Arial" panose="020B0604020202020204" pitchFamily="34" charset="0"/>
                <a:cs typeface="Arial" panose="020B0604020202020204" pitchFamily="34" charset="0"/>
              </a:rPr>
              <a:t>César </a:t>
            </a:r>
            <a:r>
              <a:rPr lang="es-ES" sz="1939" b="1" dirty="0" err="1">
                <a:latin typeface="Arial" panose="020B0604020202020204" pitchFamily="34" charset="0"/>
                <a:cs typeface="Arial" panose="020B0604020202020204" pitchFamily="34" charset="0"/>
              </a:rPr>
              <a:t>Ahenobarbo</a:t>
            </a:r>
            <a:endParaRPr lang="es-ES" sz="1939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="" xmlns:a16="http://schemas.microsoft.com/office/drawing/2014/main" id="{96091074-923F-1F45-A5B3-EA26A24BF565}"/>
              </a:ext>
            </a:extLst>
          </p:cNvPr>
          <p:cNvSpPr/>
          <p:nvPr/>
        </p:nvSpPr>
        <p:spPr>
          <a:xfrm>
            <a:off x="2" y="6426000"/>
            <a:ext cx="12192001" cy="432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Más información e inscripciones: </a:t>
            </a:r>
            <a:r>
              <a:rPr lang="es-E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ejemplo@correoe.es</a:t>
            </a:r>
            <a:r>
              <a:rPr lang="es-E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http://www.ejemplodeweb.org</a:t>
            </a:r>
            <a:r>
              <a:rPr lang="es-ES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="" xmlns:a16="http://schemas.microsoft.com/office/drawing/2014/main" id="{55EFF5D4-1417-5244-8311-F24DEE67764F}"/>
              </a:ext>
            </a:extLst>
          </p:cNvPr>
          <p:cNvSpPr txBox="1"/>
          <p:nvPr/>
        </p:nvSpPr>
        <p:spPr>
          <a:xfrm>
            <a:off x="3242655" y="3473035"/>
            <a:ext cx="5706690" cy="11541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s-ES" sz="4500" b="1" dirty="0">
                <a:latin typeface="Arial" panose="020B0604020202020204" pitchFamily="34" charset="0"/>
                <a:cs typeface="Arial" panose="020B0604020202020204" pitchFamily="34" charset="0"/>
              </a:rPr>
              <a:t>Título de la actividad</a:t>
            </a:r>
          </a:p>
          <a:p>
            <a:pPr algn="ctr"/>
            <a:r>
              <a:rPr lang="es-ES" sz="3000" dirty="0">
                <a:solidFill>
                  <a:srgbClr val="1346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Fecha · Hora · Lugar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3FABFA43-54AA-BB41-8E78-329E9ECD0978}"/>
              </a:ext>
            </a:extLst>
          </p:cNvPr>
          <p:cNvSpPr/>
          <p:nvPr/>
        </p:nvSpPr>
        <p:spPr>
          <a:xfrm>
            <a:off x="2876764" y="5178175"/>
            <a:ext cx="1448656" cy="76316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LOGOTIPO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DE449F9F-1F6F-1041-BDCA-460861623B50}"/>
              </a:ext>
            </a:extLst>
          </p:cNvPr>
          <p:cNvSpPr/>
          <p:nvPr/>
        </p:nvSpPr>
        <p:spPr>
          <a:xfrm>
            <a:off x="5302487" y="5178175"/>
            <a:ext cx="1488732" cy="76316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LOGOTIPO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781725EC-84C5-9D4B-8230-8C64F488A8FF}"/>
              </a:ext>
            </a:extLst>
          </p:cNvPr>
          <p:cNvSpPr/>
          <p:nvPr/>
        </p:nvSpPr>
        <p:spPr>
          <a:xfrm>
            <a:off x="7780809" y="5178175"/>
            <a:ext cx="1517303" cy="763169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LOGOTIPO</a:t>
            </a:r>
          </a:p>
        </p:txBody>
      </p:sp>
    </p:spTree>
    <p:extLst>
      <p:ext uri="{BB962C8B-B14F-4D97-AF65-F5344CB8AC3E}">
        <p14:creationId xmlns:p14="http://schemas.microsoft.com/office/powerpoint/2010/main" val="2995709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77</Words>
  <Application>Microsoft Macintosh PowerPoint</Application>
  <PresentationFormat>Panorámica</PresentationFormat>
  <Paragraphs>14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Calibri</vt:lpstr>
      <vt:lpstr>Calibri Light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 de Microsoft Office</cp:lastModifiedBy>
  <cp:revision>35</cp:revision>
  <dcterms:created xsi:type="dcterms:W3CDTF">2022-01-20T10:05:09Z</dcterms:created>
  <dcterms:modified xsi:type="dcterms:W3CDTF">2023-01-18T11:23:53Z</dcterms:modified>
</cp:coreProperties>
</file>